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5B87A-860D-465D-ADCB-03D8EA871BAD}" type="datetimeFigureOut">
              <a:rPr lang="ru-KZ" smtClean="0"/>
              <a:t>15.01.2022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FEC33-B580-4438-910C-65B9B696C073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138277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5B87A-860D-465D-ADCB-03D8EA871BAD}" type="datetimeFigureOut">
              <a:rPr lang="ru-KZ" smtClean="0"/>
              <a:t>15.01.2022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FEC33-B580-4438-910C-65B9B696C073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77394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5B87A-860D-465D-ADCB-03D8EA871BAD}" type="datetimeFigureOut">
              <a:rPr lang="ru-KZ" smtClean="0"/>
              <a:t>15.01.2022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FEC33-B580-4438-910C-65B9B696C073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0942012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5B87A-860D-465D-ADCB-03D8EA871BAD}" type="datetimeFigureOut">
              <a:rPr lang="ru-KZ" smtClean="0"/>
              <a:t>15.01.2022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FEC33-B580-4438-910C-65B9B696C073}" type="slidenum">
              <a:rPr lang="ru-KZ" smtClean="0"/>
              <a:t>‹#›</a:t>
            </a:fld>
            <a:endParaRPr lang="ru-KZ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413053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5B87A-860D-465D-ADCB-03D8EA871BAD}" type="datetimeFigureOut">
              <a:rPr lang="ru-KZ" smtClean="0"/>
              <a:t>15.01.2022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FEC33-B580-4438-910C-65B9B696C073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1774013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5B87A-860D-465D-ADCB-03D8EA871BAD}" type="datetimeFigureOut">
              <a:rPr lang="ru-KZ" smtClean="0"/>
              <a:t>15.01.2022</a:t>
            </a:fld>
            <a:endParaRPr lang="ru-K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FEC33-B580-4438-910C-65B9B696C073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0303608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5B87A-860D-465D-ADCB-03D8EA871BAD}" type="datetimeFigureOut">
              <a:rPr lang="ru-KZ" smtClean="0"/>
              <a:t>15.01.2022</a:t>
            </a:fld>
            <a:endParaRPr lang="ru-K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FEC33-B580-4438-910C-65B9B696C073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9584707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5B87A-860D-465D-ADCB-03D8EA871BAD}" type="datetimeFigureOut">
              <a:rPr lang="ru-KZ" smtClean="0"/>
              <a:t>15.01.2022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FEC33-B580-4438-910C-65B9B696C073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1173258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5B87A-860D-465D-ADCB-03D8EA871BAD}" type="datetimeFigureOut">
              <a:rPr lang="ru-KZ" smtClean="0"/>
              <a:t>15.01.2022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FEC33-B580-4438-910C-65B9B696C073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89856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5B87A-860D-465D-ADCB-03D8EA871BAD}" type="datetimeFigureOut">
              <a:rPr lang="ru-KZ" smtClean="0"/>
              <a:t>15.01.2022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FEC33-B580-4438-910C-65B9B696C073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878361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5B87A-860D-465D-ADCB-03D8EA871BAD}" type="datetimeFigureOut">
              <a:rPr lang="ru-KZ" smtClean="0"/>
              <a:t>15.01.2022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FEC33-B580-4438-910C-65B9B696C073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092580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5B87A-860D-465D-ADCB-03D8EA871BAD}" type="datetimeFigureOut">
              <a:rPr lang="ru-KZ" smtClean="0"/>
              <a:t>15.01.2022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FEC33-B580-4438-910C-65B9B696C073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990694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5B87A-860D-465D-ADCB-03D8EA871BAD}" type="datetimeFigureOut">
              <a:rPr lang="ru-KZ" smtClean="0"/>
              <a:t>15.01.2022</a:t>
            </a:fld>
            <a:endParaRPr lang="ru-K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FEC33-B580-4438-910C-65B9B696C073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960002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5B87A-860D-465D-ADCB-03D8EA871BAD}" type="datetimeFigureOut">
              <a:rPr lang="ru-KZ" smtClean="0"/>
              <a:t>15.01.2022</a:t>
            </a:fld>
            <a:endParaRPr lang="ru-KZ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FEC33-B580-4438-910C-65B9B696C073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048129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5B87A-860D-465D-ADCB-03D8EA871BAD}" type="datetimeFigureOut">
              <a:rPr lang="ru-KZ" smtClean="0"/>
              <a:t>15.01.2022</a:t>
            </a:fld>
            <a:endParaRPr lang="ru-KZ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FEC33-B580-4438-910C-65B9B696C073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5093978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5B87A-860D-465D-ADCB-03D8EA871BAD}" type="datetimeFigureOut">
              <a:rPr lang="ru-KZ" smtClean="0"/>
              <a:t>15.01.2022</a:t>
            </a:fld>
            <a:endParaRPr lang="ru-KZ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FEC33-B580-4438-910C-65B9B696C073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7979667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5B87A-860D-465D-ADCB-03D8EA871BAD}" type="datetimeFigureOut">
              <a:rPr lang="ru-KZ" smtClean="0"/>
              <a:t>15.01.2022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FEC33-B580-4438-910C-65B9B696C073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872221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C4F5B87A-860D-465D-ADCB-03D8EA871BAD}" type="datetimeFigureOut">
              <a:rPr lang="ru-KZ" smtClean="0"/>
              <a:t>15.01.2022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FEC33-B580-4438-910C-65B9B696C073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92243277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AA4624-E28E-4F13-A9A4-9AD63666E9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1447801"/>
            <a:ext cx="8825658" cy="2463799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Routing distances</a:t>
            </a:r>
            <a:endParaRPr lang="ru-KZ" dirty="0">
              <a:solidFill>
                <a:srgbClr val="92D050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2F1E701-6BA1-4454-8432-9848E413674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en-US" dirty="0">
                <a:solidFill>
                  <a:srgbClr val="FFFF00"/>
                </a:solidFill>
              </a:rPr>
              <a:t>The lecture 12</a:t>
            </a:r>
            <a:endParaRPr lang="ru-KZ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48578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F49A93-F405-477A-9FE0-80101FAB6D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44282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RIP Metric – Hop Count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0FB6DFE-7BFC-4AB7-AB3A-244B9C624A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134" y="1490134"/>
            <a:ext cx="10482161" cy="507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5494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854164-DF4F-4147-BCBA-879EC5DE0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86615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RIP Metric – Hop Count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EE81BE7-11EA-4534-9360-21503F43E2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2066" y="1594437"/>
            <a:ext cx="10050834" cy="4554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0168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2367E2-4B28-4789-AE59-81D9B2373D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012015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RIP Metric – Hop Count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BF46BD7-343C-423A-ACC5-4E18970C75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467" y="1528383"/>
            <a:ext cx="10676466" cy="5022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9754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95AB3C-0806-43C5-96D9-51D8AB00D3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020482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RIP Metric – Hop Count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C4D6B588-B334-4940-8B7E-EA78787497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97900" y="1730904"/>
            <a:ext cx="7056376" cy="4195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1031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3FAE42-16BE-45EE-95EC-80E74C4749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69682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OSPF Metric – Cost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6F83B4C-F6BC-4A52-8B0A-C4F2AA8E97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600" y="1718732"/>
            <a:ext cx="10257386" cy="4555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9076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BFF127-01B8-4171-994B-3DAE436B6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003549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OSPF Metric – Cost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42404DCD-4E28-4E8B-BCE7-D81B227FF6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73402" y="1626129"/>
            <a:ext cx="7128654" cy="4452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3484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9AC04A-283D-4B2A-82F5-772154439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86615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IS-IS Metric – Cost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386FD8D-3D16-464E-8AEF-30597DB4B6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067" y="1686130"/>
            <a:ext cx="10050834" cy="4515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9549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BD3C46-5D66-4E3A-AD28-DA057E6C1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113615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EIGRP Metric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D50BDA2-F6E7-4B68-B2D1-44C127ED25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8208" y="1659466"/>
            <a:ext cx="10095584" cy="4573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3711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EE775F-459F-4C28-9FDC-CC2AA6EF2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Choosing a Routing Protocol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46DB8237-0E62-48EB-A61C-B4E4B322EF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18647" y="1765170"/>
            <a:ext cx="8947150" cy="3856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2832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5ECA10-94BC-4D06-965E-86A0FACC3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Equal Cost Multi Path (ECMP)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97B795BB-92C2-4AE4-B856-44ABA61185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48797" y="2031261"/>
            <a:ext cx="9296400" cy="2612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3391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D70F0C-901B-47DF-99A3-F5F9192B0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244" y="613585"/>
            <a:ext cx="9404723" cy="1400530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Metric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55E1EF57-38B3-427B-A54C-034304F10A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3684" y="2317944"/>
            <a:ext cx="8947150" cy="1717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5265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F91144-1F47-44BA-B7CB-B35C2AD1E7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Equal Cost Multi Path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C02F399-2585-4E87-918A-766E226ED6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112" y="1572218"/>
            <a:ext cx="10546822" cy="4833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8558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EF2CBE-117E-4164-9CC7-60C9A6065C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30" y="609601"/>
            <a:ext cx="9404723" cy="1122082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Equal Cost Multi Path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70B11CA-B6BF-4388-8791-764E0CA1F1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1334" y="1583267"/>
            <a:ext cx="10094742" cy="4894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5026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9EF610-5939-471C-A1F2-0293E8CC78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44282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Metric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720DC069-3D40-4CF4-B1EF-E92E22642D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7309" y="1914430"/>
            <a:ext cx="9153525" cy="2113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1773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56622E-F305-4E39-850A-28726937B3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Metric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0F547F50-5097-4932-8691-FE99F2979B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3684" y="2147139"/>
            <a:ext cx="8947150" cy="1281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6090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7CD8CD-3F57-4651-98CB-7AA641091B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028949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Administrative Distance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90AD69D4-8AA4-49DC-B84F-CB7D6B7517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6034" y="1836087"/>
            <a:ext cx="9194800" cy="2855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1639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A7004F-81B9-48FB-BE83-681FBFB601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003549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Administrative Distance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9A10F025-4F05-4565-9B66-1733B1BD7D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3684" y="2187468"/>
            <a:ext cx="8947150" cy="1436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5852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11A436-0260-4993-A875-CA59473E01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18882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Default Administrative Distance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B8EFF156-3517-456D-870A-67AB0FDE4C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90460" y="1680104"/>
            <a:ext cx="5671256" cy="4195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8131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0BCEFA-690E-47DC-982D-5BDA2052E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096682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Administrative Distance and Metric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4332C485-B610-4947-919C-D9FD642EE8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6971" y="2001157"/>
            <a:ext cx="9313863" cy="2855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526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9C5CC3-EB33-444F-B0E5-8876A8288C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95082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Show </a:t>
            </a:r>
            <a:r>
              <a:rPr lang="en-US" dirty="0" err="1">
                <a:solidFill>
                  <a:srgbClr val="92D050"/>
                </a:solidFill>
              </a:rPr>
              <a:t>ip</a:t>
            </a:r>
            <a:r>
              <a:rPr lang="en-US" dirty="0">
                <a:solidFill>
                  <a:srgbClr val="92D050"/>
                </a:solidFill>
              </a:rPr>
              <a:t> route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FCAD646-CCA6-44A2-ABCD-8A6651720A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067" y="1574799"/>
            <a:ext cx="9951757" cy="4676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7898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2A8F90-A8CF-4B24-A7AC-F4F149212B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139015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Administrative Distance Example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74A415C9-9C2B-403E-B6E6-BEF40CBEEF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1109" y="2388768"/>
            <a:ext cx="9229725" cy="1944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8839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DFBBD3-BE54-4500-B715-D9DC26300B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86615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Metric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92E9D8D5-B8B3-4118-B45C-C0AF47AA1B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59234" y="1796133"/>
            <a:ext cx="8991600" cy="3265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4946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C79649-C785-4BFB-972F-58361C8FE5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Administrative Distance Example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CEFD1AD0-AA28-4055-9B91-02B059B762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10180" y="2076999"/>
            <a:ext cx="8947150" cy="1573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6675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497744-3816-4016-8DF5-E5300DD49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037415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Floating Static Routes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34572934-DF21-4B1B-AFA6-CADC4FBFDE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3684" y="2093441"/>
            <a:ext cx="8947150" cy="2353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9060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374486-FA6D-4C97-8B78-1073F09E02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Floating Static Routes – OSPF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AEFF712-A031-4AC5-8059-68AA5520EE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200" y="1496716"/>
            <a:ext cx="10769600" cy="5057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19717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B641C6-84EB-4B29-8EA7-B34D83428A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Floating Static Routes – Static Routes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B8AA91B-6B99-4373-90CA-A9A4E5C2A1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111" y="1853248"/>
            <a:ext cx="10244667" cy="4844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2328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6120DA-FDF9-4619-9BB9-167CF4CFC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95082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RIP Metric – Hop Count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9588115-D433-4260-8D01-BDC0C4BBBD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111" y="1541890"/>
            <a:ext cx="10226267" cy="4863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0716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361ECC-5489-4BB9-BFFE-1A73D50D5B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003549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RIP Metric – Hop Count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A62C792-345B-4BCA-A5A9-6257E7EAB0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7" y="1638720"/>
            <a:ext cx="10524066" cy="4999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9656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435D99-E5E5-4521-A5CF-94BCEA0C50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079749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RIP Metric – Hop Count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1904EA4-4260-46A4-973F-BDFD8DD722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933" y="1410256"/>
            <a:ext cx="10710334" cy="5294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5626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00C659-5104-4D41-8657-69A8232E8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RIP Metric – Hop Count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DE1701D-8A89-443E-86D9-095B6E8690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111" y="1618393"/>
            <a:ext cx="9897533" cy="4714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5692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50A039-1A40-4A1C-B334-695334E9B8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52749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RIP Metric – Hop Count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E62BA64-1ECF-4238-B6B1-6B761AA37E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002" y="1595316"/>
            <a:ext cx="10574866" cy="4984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1855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58A410-A0F8-4834-A598-0FD9CB0103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045882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RIP Metric – Hop Count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5ECF23E-EA59-4C5A-B303-6700BB46BC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867" y="1430866"/>
            <a:ext cx="10565759" cy="5063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19499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87</TotalTime>
  <Words>126</Words>
  <Application>Microsoft Office PowerPoint</Application>
  <PresentationFormat>Широкоэкранный</PresentationFormat>
  <Paragraphs>34</Paragraphs>
  <Slides>33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7" baseType="lpstr">
      <vt:lpstr>Arial</vt:lpstr>
      <vt:lpstr>Century Gothic</vt:lpstr>
      <vt:lpstr>Wingdings 3</vt:lpstr>
      <vt:lpstr>Ион</vt:lpstr>
      <vt:lpstr>Routing distances</vt:lpstr>
      <vt:lpstr>Metric</vt:lpstr>
      <vt:lpstr>Metric</vt:lpstr>
      <vt:lpstr>RIP Metric – Hop Count</vt:lpstr>
      <vt:lpstr>RIP Metric – Hop Count</vt:lpstr>
      <vt:lpstr>RIP Metric – Hop Count</vt:lpstr>
      <vt:lpstr>RIP Metric – Hop Count</vt:lpstr>
      <vt:lpstr>RIP Metric – Hop Count</vt:lpstr>
      <vt:lpstr>RIP Metric – Hop Count</vt:lpstr>
      <vt:lpstr>RIP Metric – Hop Count</vt:lpstr>
      <vt:lpstr>RIP Metric – Hop Count</vt:lpstr>
      <vt:lpstr>RIP Metric – Hop Count</vt:lpstr>
      <vt:lpstr>RIP Metric – Hop Count</vt:lpstr>
      <vt:lpstr>OSPF Metric – Cost</vt:lpstr>
      <vt:lpstr>OSPF Metric – Cost</vt:lpstr>
      <vt:lpstr>IS-IS Metric – Cost</vt:lpstr>
      <vt:lpstr>EIGRP Metric</vt:lpstr>
      <vt:lpstr>Choosing a Routing Protocol</vt:lpstr>
      <vt:lpstr>Equal Cost Multi Path (ECMP)</vt:lpstr>
      <vt:lpstr>Equal Cost Multi Path</vt:lpstr>
      <vt:lpstr>Equal Cost Multi Path</vt:lpstr>
      <vt:lpstr>Metric</vt:lpstr>
      <vt:lpstr>Metric</vt:lpstr>
      <vt:lpstr>Administrative Distance</vt:lpstr>
      <vt:lpstr>Administrative Distance</vt:lpstr>
      <vt:lpstr>Default Administrative Distance</vt:lpstr>
      <vt:lpstr>Administrative Distance and Metric</vt:lpstr>
      <vt:lpstr>Show ip route</vt:lpstr>
      <vt:lpstr>Administrative Distance Example</vt:lpstr>
      <vt:lpstr>Administrative Distance Example</vt:lpstr>
      <vt:lpstr>Floating Static Routes</vt:lpstr>
      <vt:lpstr>Floating Static Routes – OSPF</vt:lpstr>
      <vt:lpstr>Floating Static Routes – Static Routes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Владислав Карюкин</dc:creator>
  <cp:lastModifiedBy>Владислав Карюкин</cp:lastModifiedBy>
  <cp:revision>6</cp:revision>
  <dcterms:created xsi:type="dcterms:W3CDTF">2022-01-15T12:41:03Z</dcterms:created>
  <dcterms:modified xsi:type="dcterms:W3CDTF">2022-01-15T14:08:34Z</dcterms:modified>
</cp:coreProperties>
</file>